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53D557E-90DE-472D-BFDE-E1B98E092BC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1AFCFC-4DC2-47A2-8E09-74A8A22ECB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01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557E-90DE-472D-BFDE-E1B98E092BC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FCFC-4DC2-47A2-8E09-74A8A22EC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9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557E-90DE-472D-BFDE-E1B98E092BC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FCFC-4DC2-47A2-8E09-74A8A22ECB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018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557E-90DE-472D-BFDE-E1B98E092BC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FCFC-4DC2-47A2-8E09-74A8A22ECB6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504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557E-90DE-472D-BFDE-E1B98E092BC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FCFC-4DC2-47A2-8E09-74A8A22EC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6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557E-90DE-472D-BFDE-E1B98E092BC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FCFC-4DC2-47A2-8E09-74A8A22ECB6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974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557E-90DE-472D-BFDE-E1B98E092BC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FCFC-4DC2-47A2-8E09-74A8A22ECB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162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557E-90DE-472D-BFDE-E1B98E092BC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FCFC-4DC2-47A2-8E09-74A8A22ECB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48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557E-90DE-472D-BFDE-E1B98E092BC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FCFC-4DC2-47A2-8E09-74A8A22ECB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0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557E-90DE-472D-BFDE-E1B98E092BC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FCFC-4DC2-47A2-8E09-74A8A22EC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6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557E-90DE-472D-BFDE-E1B98E092BC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FCFC-4DC2-47A2-8E09-74A8A22ECB6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6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557E-90DE-472D-BFDE-E1B98E092BC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FCFC-4DC2-47A2-8E09-74A8A22EC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5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557E-90DE-472D-BFDE-E1B98E092BC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FCFC-4DC2-47A2-8E09-74A8A22ECB6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12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557E-90DE-472D-BFDE-E1B98E092BC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FCFC-4DC2-47A2-8E09-74A8A22ECB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90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557E-90DE-472D-BFDE-E1B98E092BC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FCFC-4DC2-47A2-8E09-74A8A22EC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1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557E-90DE-472D-BFDE-E1B98E092BC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FCFC-4DC2-47A2-8E09-74A8A22ECB6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91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557E-90DE-472D-BFDE-E1B98E092BC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FCFC-4DC2-47A2-8E09-74A8A22EC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3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3D557E-90DE-472D-BFDE-E1B98E092BC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1AFCFC-4DC2-47A2-8E09-74A8A22EC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1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rris.edu/sctd" TargetMode="External"/><Relationship Id="rId2" Type="http://schemas.openxmlformats.org/officeDocument/2006/relationships/hyperlink" Target="mailto:SCTD@ferris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staff.ferris.edu/sct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Staff Center for </a:t>
            </a:r>
            <a:br>
              <a:rPr lang="en-US" sz="4800" dirty="0" smtClean="0"/>
            </a:br>
            <a:r>
              <a:rPr lang="en-US" sz="4800" dirty="0" smtClean="0"/>
              <a:t>Training &amp; Development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Advisory Committee</a:t>
            </a:r>
          </a:p>
          <a:p>
            <a:r>
              <a:rPr lang="en-US" dirty="0" smtClean="0"/>
              <a:t>29 September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often should the committee meet?</a:t>
            </a:r>
          </a:p>
          <a:p>
            <a:r>
              <a:rPr lang="en-US" dirty="0" smtClean="0"/>
              <a:t>What guidelines do we want to agree to as we move forward as a group?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5" y="2560638"/>
            <a:ext cx="4359429" cy="3309937"/>
          </a:xfrm>
        </p:spPr>
      </p:pic>
    </p:spTree>
    <p:extLst>
      <p:ext uri="{BB962C8B-B14F-4D97-AF65-F5344CB8AC3E}">
        <p14:creationId xmlns:p14="http://schemas.microsoft.com/office/powerpoint/2010/main" val="256122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acquainted – 10 minutes</a:t>
            </a:r>
          </a:p>
          <a:p>
            <a:r>
              <a:rPr lang="en-US" dirty="0" smtClean="0"/>
              <a:t>Discuss purpose – 10 minutes</a:t>
            </a:r>
          </a:p>
          <a:p>
            <a:r>
              <a:rPr lang="en-US" dirty="0" smtClean="0"/>
              <a:t>Update on accomplishments – 15 minutes</a:t>
            </a:r>
          </a:p>
          <a:p>
            <a:r>
              <a:rPr lang="en-US" dirty="0" smtClean="0"/>
              <a:t>Discussion – 45 minutes</a:t>
            </a:r>
          </a:p>
          <a:p>
            <a:r>
              <a:rPr lang="en-US" dirty="0" smtClean="0"/>
              <a:t>Develop operating procedures – 10 minutes</a:t>
            </a:r>
          </a:p>
          <a:p>
            <a:r>
              <a:rPr lang="en-US" dirty="0" smtClean="0"/>
              <a:t>Adjourn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Acquainted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Introduce yourself</a:t>
            </a:r>
          </a:p>
          <a:p>
            <a:r>
              <a:rPr lang="en-US" dirty="0" smtClean="0"/>
              <a:t>Name</a:t>
            </a:r>
          </a:p>
          <a:p>
            <a:r>
              <a:rPr lang="en-US" dirty="0" smtClean="0"/>
              <a:t>Where you work</a:t>
            </a:r>
          </a:p>
          <a:p>
            <a:r>
              <a:rPr lang="en-US" dirty="0" smtClean="0"/>
              <a:t>Why you are here today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40553" y="2560511"/>
            <a:ext cx="4459868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Allow </a:t>
            </a:r>
            <a:r>
              <a:rPr lang="en-US" dirty="0"/>
              <a:t>staff the opportunity to provide valuable input into the development of services offered by the center.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Advocate </a:t>
            </a:r>
            <a:r>
              <a:rPr lang="en-US" dirty="0"/>
              <a:t>for the center and increase visibility to Ferris employees.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Provide </a:t>
            </a:r>
            <a:r>
              <a:rPr lang="en-US" dirty="0"/>
              <a:t>a structure for keeping employees engaged with the center and informed on available services.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67" y="2841171"/>
            <a:ext cx="4668504" cy="2710744"/>
          </a:xfrm>
        </p:spPr>
      </p:pic>
    </p:spTree>
    <p:extLst>
      <p:ext uri="{BB962C8B-B14F-4D97-AF65-F5344CB8AC3E}">
        <p14:creationId xmlns:p14="http://schemas.microsoft.com/office/powerpoint/2010/main" val="32938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Center for Training &amp;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Support staff development and encourage life-long learning commitments that meet our mission, vision and values and provide for improved outcomes for succession planning in recruitment, retention and re-engagement.  </a:t>
            </a:r>
          </a:p>
        </p:txBody>
      </p:sp>
    </p:spTree>
    <p:extLst>
      <p:ext uri="{BB962C8B-B14F-4D97-AF65-F5344CB8AC3E}">
        <p14:creationId xmlns:p14="http://schemas.microsoft.com/office/powerpoint/2010/main" val="36838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Hired PT clerical support.</a:t>
            </a:r>
          </a:p>
          <a:p>
            <a:r>
              <a:rPr lang="en-US" dirty="0" smtClean="0"/>
              <a:t>Hired two student employees.</a:t>
            </a:r>
          </a:p>
          <a:p>
            <a:r>
              <a:rPr lang="en-US" dirty="0" smtClean="0"/>
              <a:t>Moved into the new center.</a:t>
            </a:r>
          </a:p>
          <a:p>
            <a:r>
              <a:rPr lang="en-US" dirty="0" smtClean="0"/>
              <a:t>Hosted an Open House.</a:t>
            </a:r>
          </a:p>
          <a:p>
            <a:r>
              <a:rPr lang="en-US" dirty="0"/>
              <a:t>Reviewed input from FSU user groups.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Email &amp; Calendar: </a:t>
            </a:r>
            <a:r>
              <a:rPr lang="en-US" dirty="0">
                <a:hlinkClick r:id="rId2"/>
              </a:rPr>
              <a:t>SCTD@ferris.edu</a:t>
            </a:r>
            <a:endParaRPr lang="en-US" dirty="0"/>
          </a:p>
          <a:p>
            <a:r>
              <a:rPr lang="en-US" dirty="0"/>
              <a:t>Website: </a:t>
            </a:r>
            <a:r>
              <a:rPr lang="en-US" dirty="0">
                <a:hlinkClick r:id="rId3"/>
              </a:rPr>
              <a:t>www.ferris.edu/sctd</a:t>
            </a:r>
            <a:r>
              <a:rPr lang="en-US" dirty="0"/>
              <a:t> </a:t>
            </a:r>
          </a:p>
          <a:p>
            <a:r>
              <a:rPr lang="en-US" dirty="0" smtClean="0"/>
              <a:t>Blog: </a:t>
            </a:r>
            <a:r>
              <a:rPr lang="en-US" dirty="0" smtClean="0">
                <a:hlinkClick r:id="rId4"/>
              </a:rPr>
              <a:t>http://staff.ferris.edu/sctd</a:t>
            </a:r>
            <a:endParaRPr lang="en-US" dirty="0" smtClean="0"/>
          </a:p>
          <a:p>
            <a:r>
              <a:rPr lang="en-US" dirty="0" smtClean="0"/>
              <a:t>Setup workshop registration system.</a:t>
            </a:r>
          </a:p>
        </p:txBody>
      </p:sp>
    </p:spTree>
    <p:extLst>
      <p:ext uri="{BB962C8B-B14F-4D97-AF65-F5344CB8AC3E}">
        <p14:creationId xmlns:p14="http://schemas.microsoft.com/office/powerpoint/2010/main" val="27695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Fall schedule posted with more events being added.</a:t>
            </a:r>
          </a:p>
          <a:p>
            <a:r>
              <a:rPr lang="en-US" dirty="0" smtClean="0"/>
              <a:t>Setup Book Reserves in FLITE.</a:t>
            </a:r>
          </a:p>
          <a:p>
            <a:r>
              <a:rPr lang="en-US" dirty="0" smtClean="0"/>
              <a:t>Learning Communities in progress.</a:t>
            </a:r>
          </a:p>
          <a:p>
            <a:r>
              <a:rPr lang="en-US" dirty="0" smtClean="0"/>
              <a:t>Finalizing a paper newsletter.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Lynda.com 7-Day Challenge.</a:t>
            </a:r>
          </a:p>
          <a:p>
            <a:r>
              <a:rPr lang="en-US" dirty="0"/>
              <a:t>You’re a Lifesaver! Initiative.</a:t>
            </a:r>
          </a:p>
          <a:p>
            <a:r>
              <a:rPr lang="en-US" dirty="0"/>
              <a:t>Training &amp; Development punch card.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Developing spring activity schedule.</a:t>
            </a:r>
          </a:p>
          <a:p>
            <a:r>
              <a:rPr lang="en-US" dirty="0" smtClean="0"/>
              <a:t>Developing Supervisor Development Program.</a:t>
            </a:r>
          </a:p>
          <a:p>
            <a:r>
              <a:rPr lang="en-US" dirty="0" smtClean="0"/>
              <a:t>Researching tools for tracking participa</a:t>
            </a:r>
            <a:r>
              <a:rPr lang="en-US" dirty="0"/>
              <a:t>tion &amp; reporting.</a:t>
            </a:r>
          </a:p>
          <a:p>
            <a:r>
              <a:rPr lang="en-US" dirty="0" smtClean="0"/>
              <a:t>Fine-tuning </a:t>
            </a:r>
            <a:r>
              <a:rPr lang="en-US" dirty="0"/>
              <a:t>processes &amp; </a:t>
            </a:r>
            <a:r>
              <a:rPr lang="en-US" dirty="0" smtClean="0"/>
              <a:t>procedures.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Finalizing ITS trainer 2-day per week position.</a:t>
            </a:r>
          </a:p>
          <a:p>
            <a:r>
              <a:rPr lang="en-US" dirty="0" smtClean="0"/>
              <a:t>Collaborating with Diversity office on an initiative.</a:t>
            </a:r>
          </a:p>
          <a:p>
            <a:r>
              <a:rPr lang="en-US" dirty="0" smtClean="0"/>
              <a:t>Collaborating with FCTL on Mindfulness initiative.</a:t>
            </a:r>
          </a:p>
          <a:p>
            <a:r>
              <a:rPr lang="en-US" dirty="0" smtClean="0"/>
              <a:t>Developing iPad training for General Services staff.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110548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Which areas of training &amp; development at Ferris would most benefit from the center’s support?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90" y="2721451"/>
            <a:ext cx="1547359" cy="298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D41E16AFC8574CA7F9A346A637ECE0" ma:contentTypeVersion="1" ma:contentTypeDescription="Create a new document." ma:contentTypeScope="" ma:versionID="2d6b6560ee8b54f6af85fe8d4dc13a88">
  <xsd:schema xmlns:xsd="http://www.w3.org/2001/XMLSchema" xmlns:xs="http://www.w3.org/2001/XMLSchema" xmlns:p="http://schemas.microsoft.com/office/2006/metadata/properties" xmlns:ns3="a9021b9e-1e18-423b-92d9-6592687d6cd4" targetNamespace="http://schemas.microsoft.com/office/2006/metadata/properties" ma:root="true" ma:fieldsID="3488b77f2a8c9e2e0ad4d810c98355f3" ns3:_="">
    <xsd:import namespace="a9021b9e-1e18-423b-92d9-6592687d6cd4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21b9e-1e18-423b-92d9-6592687d6c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E443CA-A1DA-47B8-92C4-998697736BAC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a9021b9e-1e18-423b-92d9-6592687d6cd4"/>
  </ds:schemaRefs>
</ds:datastoreItem>
</file>

<file path=customXml/itemProps2.xml><?xml version="1.0" encoding="utf-8"?>
<ds:datastoreItem xmlns:ds="http://schemas.openxmlformats.org/officeDocument/2006/customXml" ds:itemID="{E392308A-647A-40B7-8F80-8041432831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021b9e-1e18-423b-92d9-6592687d6c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233025-C734-4CAB-AB29-EF6909BFEC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194</TotalTime>
  <Words>299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Staff Center for  Training &amp; Development</vt:lpstr>
      <vt:lpstr>Agenda</vt:lpstr>
      <vt:lpstr>Get Acquainted</vt:lpstr>
      <vt:lpstr>Purpose of Committee</vt:lpstr>
      <vt:lpstr>Staff Center for Training &amp; Development</vt:lpstr>
      <vt:lpstr>Accomplishments</vt:lpstr>
      <vt:lpstr>Accomplishments Continued</vt:lpstr>
      <vt:lpstr>Current Activities</vt:lpstr>
      <vt:lpstr>Discussion</vt:lpstr>
      <vt:lpstr>Operating Procedures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Center for  Training &amp; Development</dc:title>
  <dc:creator>Jody J Gardei</dc:creator>
  <cp:lastModifiedBy>Angela M Buys</cp:lastModifiedBy>
  <cp:revision>12</cp:revision>
  <dcterms:created xsi:type="dcterms:W3CDTF">2014-09-29T14:33:20Z</dcterms:created>
  <dcterms:modified xsi:type="dcterms:W3CDTF">2014-11-19T19:01:06Z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0x010100DAD41E16AFC8574CA7F9A346A637ECE0</vt:lpwstr>
  </property>
</Properties>
</file>